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13"/>
  </p:notesMasterIdLst>
  <p:handoutMasterIdLst>
    <p:handoutMasterId r:id="rId114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5" r:id="rId80"/>
    <p:sldId id="461" r:id="rId81"/>
    <p:sldId id="466" r:id="rId82"/>
    <p:sldId id="455" r:id="rId83"/>
    <p:sldId id="439" r:id="rId84"/>
    <p:sldId id="454" r:id="rId85"/>
    <p:sldId id="464" r:id="rId86"/>
    <p:sldId id="456" r:id="rId87"/>
    <p:sldId id="457" r:id="rId88"/>
    <p:sldId id="458" r:id="rId89"/>
    <p:sldId id="459" r:id="rId90"/>
    <p:sldId id="460" r:id="rId91"/>
    <p:sldId id="448" r:id="rId92"/>
    <p:sldId id="467" r:id="rId93"/>
    <p:sldId id="463" r:id="rId94"/>
    <p:sldId id="468" r:id="rId95"/>
    <p:sldId id="440" r:id="rId96"/>
    <p:sldId id="441" r:id="rId97"/>
    <p:sldId id="442" r:id="rId98"/>
    <p:sldId id="446" r:id="rId99"/>
    <p:sldId id="447" r:id="rId100"/>
    <p:sldId id="469" r:id="rId101"/>
    <p:sldId id="449" r:id="rId102"/>
    <p:sldId id="450" r:id="rId103"/>
    <p:sldId id="451" r:id="rId104"/>
    <p:sldId id="453" r:id="rId105"/>
    <p:sldId id="452" r:id="rId106"/>
    <p:sldId id="445" r:id="rId107"/>
    <p:sldId id="470" r:id="rId108"/>
    <p:sldId id="471" r:id="rId109"/>
    <p:sldId id="472" r:id="rId110"/>
    <p:sldId id="473" r:id="rId111"/>
    <p:sldId id="321" r:id="rId1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66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7"/>
            <p14:sldId id="463"/>
            <p14:sldId id="468"/>
            <p14:sldId id="440"/>
            <p14:sldId id="441"/>
            <p14:sldId id="442"/>
            <p14:sldId id="446"/>
            <p14:sldId id="447"/>
            <p14:sldId id="469"/>
            <p14:sldId id="449"/>
            <p14:sldId id="450"/>
            <p14:sldId id="451"/>
            <p14:sldId id="453"/>
            <p14:sldId id="452"/>
            <p14:sldId id="445"/>
            <p14:sldId id="470"/>
            <p14:sldId id="471"/>
            <p14:sldId id="472"/>
            <p14:sldId id="473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117" Type="http://schemas.openxmlformats.org/officeDocument/2006/relationships/theme" Target="theme/theme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6" Type="http://schemas.openxmlformats.org/officeDocument/2006/relationships/slide" Target="slides/slide11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slide" Target="slides/slide105.xml"/><Relationship Id="rId115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openxmlformats.org/officeDocument/2006/relationships/notesMaster" Target="notesMasters/notesMaster1.xml"/><Relationship Id="rId118" Type="http://schemas.openxmlformats.org/officeDocument/2006/relationships/tableStyles" Target="tableStyle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slide" Target="slides/slide103.xml"/><Relationship Id="rId116" Type="http://schemas.openxmlformats.org/officeDocument/2006/relationships/viewProps" Target="viewProp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slide" Target="slides/slide10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14" Type="http://schemas.openxmlformats.org/officeDocument/2006/relationships/handoutMaster" Target="handoutMasters/handoutMaster1.xml"/><Relationship Id="rId119" Type="http://schemas.microsoft.com/office/2015/10/relationships/revisionInfo" Target="revisionInfo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24/10/2019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24/10/2019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 with Multiple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Create a list of yarns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nodes to each yarn</a:t>
            </a:r>
            <a:r>
              <a:rPr lang="en-GB" sz="2400" dirty="0" smtClean="0">
                <a:latin typeface="+mj-lt"/>
              </a:rPr>
              <a:t> </a:t>
            </a:r>
            <a:endParaRPr lang="en-GB" sz="2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19568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Create a Python list containing 4 yarns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Yarns 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= [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(), </a:t>
            </a:r>
            <a:r>
              <a:rPr lang="en-GB" sz="16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</a:t>
            </a:r>
            <a:r>
              <a:rPr lang="en-GB" sz="16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()]</a:t>
            </a: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# Add nodes to the yarns to describe their paths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Yarns[0].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(XYZ(0.22, 0.22, 0)))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  <a:tabLst>
                <a:tab pos="581660" algn="l"/>
                <a:tab pos="1163320" algn="l"/>
                <a:tab pos="1744980" algn="l"/>
                <a:tab pos="2326640" algn="l"/>
                <a:tab pos="2908300" algn="l"/>
                <a:tab pos="3489960" algn="l"/>
                <a:tab pos="4071620" algn="l"/>
                <a:tab pos="4653280" algn="l"/>
                <a:tab pos="5234940" algn="l"/>
                <a:tab pos="5816600" algn="l"/>
                <a:tab pos="6398260" algn="l"/>
                <a:tab pos="6979920" algn="l"/>
                <a:tab pos="7561580" algn="l"/>
                <a:tab pos="8143240" algn="l"/>
                <a:tab pos="8724900" algn="l"/>
                <a:tab pos="9306560" algn="l"/>
              </a:tabLst>
            </a:pP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Yarns[1].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AddNode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CNode</a:t>
            </a:r>
            <a:r>
              <a:rPr lang="en-GB" sz="1600" dirty="0">
                <a:latin typeface="Courier New" panose="02070309020205020404" pitchFamily="49" charset="0"/>
                <a:ea typeface="Times New Roman" panose="02020603050405020304" pitchFamily="18" charset="0"/>
                <a:cs typeface="Times New Roman" panose="02020603050405020304" pitchFamily="18" charset="0"/>
              </a:rPr>
              <a:t>(XYZ(0.44, 0.22, 0.05)))</a:t>
            </a:r>
            <a:endParaRPr lang="en-GB" sz="16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600" dirty="0" smtClean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…</a:t>
            </a:r>
            <a:endParaRPr lang="en-GB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762537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Populate Yarn Data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897272"/>
            <a:ext cx="73056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a 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for </a:t>
            </a:r>
            <a:r>
              <a:rPr lang="en-GB" sz="2400" dirty="0" smtClean="0">
                <a:latin typeface="+mj-lt"/>
                <a:cs typeface="Courier New" panose="02070309020205020404" pitchFamily="49" charset="0"/>
              </a:rPr>
              <a:t>loop to iterate through yarns</a:t>
            </a:r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Assign sections, resolution, repeats for each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Add the yarn to the textile</a:t>
            </a:r>
            <a:endParaRPr lang="en-GB" sz="2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2044" y="2781521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for Yarn in Yarns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interpolation function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Yarn.AssignInterpolation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CInterpolationCubic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Assign a constant cross-section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of 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elliptical 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shape 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Yarn.AssignSection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CYarnSectionConstant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GB" sz="1400" dirty="0" err="1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CSectionEllipse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(0.18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, 0.04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Set the resolution of the mesh created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Yarn.SetResolution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(20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repeat vectors to the yarn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(XYZ(0.44, 0, 0))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Yarn.AddRepeat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(XYZ(0, 0.44,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))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# Add the yarn to our textile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Textile.AddYarn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(Yarn)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1936015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47" y="1935331"/>
            <a:ext cx="7724062" cy="580849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</a:t>
            </a:r>
            <a:r>
              <a:rPr lang="en-GB" dirty="0" smtClean="0"/>
              <a:t>Edit Polyester.py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709613" y="1373564"/>
            <a:ext cx="75152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cross-sections to lenticular</a:t>
            </a:r>
            <a:r>
              <a:rPr lang="en-GB" dirty="0" smtClean="0">
                <a:latin typeface="+mj-lt"/>
              </a:rPr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cross-section dimensions: Width = 0.2, height = 0,048</a:t>
            </a:r>
          </a:p>
          <a:p>
            <a:pPr marL="34290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height of the domain to suit the amended yarn dimensions so that it does not cut off any of the yarns.</a:t>
            </a:r>
          </a:p>
          <a:p>
            <a:pPr marL="342900" lvl="0" indent="-342900">
              <a:buFont typeface="+mj-lt"/>
              <a:buAutoNum type="arabicPeriod"/>
            </a:pPr>
            <a:r>
              <a:rPr lang="en-GB" dirty="0">
                <a:latin typeface="+mj-lt"/>
              </a:rPr>
              <a:t>Change the yarn resolution to </a:t>
            </a:r>
            <a:r>
              <a:rPr lang="en-GB" dirty="0" smtClean="0">
                <a:latin typeface="+mj-lt"/>
              </a:rPr>
              <a:t>40</a:t>
            </a:r>
          </a:p>
        </p:txBody>
      </p:sp>
    </p:spTree>
    <p:extLst>
      <p:ext uri="{BB962C8B-B14F-4D97-AF65-F5344CB8AC3E}">
        <p14:creationId xmlns:p14="http://schemas.microsoft.com/office/powerpoint/2010/main" val="697268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Using Weave Classes in Scripts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4" y="954255"/>
            <a:ext cx="86010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constructor for the appropriate weave type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the </a:t>
            </a:r>
            <a:r>
              <a:rPr lang="en-GB" sz="2400" dirty="0" err="1" smtClean="0">
                <a:latin typeface="+mj-lt"/>
              </a:rPr>
              <a:t>SwapPostion</a:t>
            </a:r>
            <a:r>
              <a:rPr lang="en-GB" sz="2400" dirty="0" smtClean="0">
                <a:latin typeface="+mj-lt"/>
              </a:rPr>
              <a:t> functions to set up the weave pattern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Look at the API reference to find functions for specific types</a:t>
            </a:r>
            <a:endParaRPr lang="en-GB" sz="24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4608" y="2768649"/>
            <a:ext cx="8686206" cy="398698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 = CTextileWeave2D(4, 4, 5, 2, False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# Set the weave pattern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(3, 0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Times New Roman" panose="02020603050405020304" pitchFamily="18" charset="0"/>
              </a:rPr>
              <a:t>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(2, 1);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(1, 2);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Textile.SwapPosition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(0, 3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Adjust the yarn width and height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Textile.SetYarnWidths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(4);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Textile.SetYarnHeights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(0.8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);</a:t>
            </a:r>
            <a:endParaRPr lang="en-GB" sz="1400" dirty="0"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# Setup a domain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Textile.AssignDefaultDomain</a:t>
            </a:r>
            <a:r>
              <a:rPr lang="en-GB" sz="1400" dirty="0" smtClean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()</a:t>
            </a:r>
          </a:p>
          <a:p>
            <a:pPr>
              <a:lnSpc>
                <a:spcPct val="107000"/>
              </a:lnSpc>
              <a:spcAft>
                <a:spcPts val="800"/>
              </a:spcAft>
              <a:tabLst>
                <a:tab pos="1898015" algn="l"/>
              </a:tabLst>
            </a:pPr>
            <a:r>
              <a:rPr lang="en-GB" sz="1400" dirty="0" err="1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AddTextile</a:t>
            </a:r>
            <a:r>
              <a:rPr lang="en-GB" sz="1400" dirty="0">
                <a:latin typeface="Courier New" panose="02070309020205020404" pitchFamily="49" charset="0"/>
                <a:ea typeface="Calibri" panose="020F0502020204030204" pitchFamily="34" charset="0"/>
                <a:cs typeface="Courier New" panose="02070309020205020404" pitchFamily="49" charset="0"/>
              </a:rPr>
              <a:t>(Textile)</a:t>
            </a:r>
            <a:endParaRPr lang="en-GB" sz="1400" dirty="0">
              <a:effectLst/>
              <a:latin typeface="Courier New" panose="02070309020205020404" pitchFamily="49" charset="0"/>
              <a:ea typeface="Calibri" panose="020F0502020204030204" pitchFamily="34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7268" y="2154584"/>
            <a:ext cx="19364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9917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3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6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8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62027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Assigning Sections to a Yarn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33325" y="1021939"/>
            <a:ext cx="83820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and </a:t>
            </a:r>
            <a:r>
              <a:rPr lang="en-GB" sz="2000" dirty="0" err="1" smtClean="0">
                <a:latin typeface="+mj-lt"/>
              </a:rPr>
              <a:t>CYarnSectionInterp</a:t>
            </a:r>
            <a:r>
              <a:rPr lang="en-GB" sz="2000" dirty="0" smtClean="0">
                <a:latin typeface="+mj-lt"/>
              </a:rPr>
              <a:t> base classes which is then assigned to a yarn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Classes correspond to the 3 options in the Select Yarn Section dialog</a:t>
            </a:r>
            <a:endParaRPr lang="en-GB" sz="2000" dirty="0">
              <a:latin typeface="+mj-lt"/>
            </a:endParaRPr>
          </a:p>
          <a:p>
            <a:endParaRPr lang="en-GB" sz="2000" dirty="0" smtClean="0">
              <a:latin typeface="+mj-lt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57100" y="4095895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3325" y="265315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7100" y="3200545"/>
            <a:ext cx="8134450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CYarnSectionConstant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100" y="5483688"/>
            <a:ext cx="81344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CYarnSectionInterpPosition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( 0.0,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( 0.5,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2543231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47675" y="1743317"/>
            <a:ext cx="67722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>
                <a:solidFill>
                  <a:prstClr val="black"/>
                </a:solidFill>
                <a:latin typeface="Arial"/>
              </a:rPr>
              <a:t>Syntax for creating different shaped sections</a:t>
            </a:r>
            <a:r>
              <a:rPr lang="en-GB" sz="2000" dirty="0" smtClean="0">
                <a:solidFill>
                  <a:prstClr val="black"/>
                </a:solidFill>
                <a:latin typeface="Arial"/>
              </a:rPr>
              <a:t>:</a:t>
            </a:r>
            <a:endParaRPr lang="en-GB" sz="2000" dirty="0">
              <a:solidFill>
                <a:prstClr val="black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2411</TotalTime>
  <Words>5874</Words>
  <Application>Microsoft Office PowerPoint</Application>
  <PresentationFormat>On-screen Show (4:3)</PresentationFormat>
  <Paragraphs>1210</Paragraphs>
  <Slides>107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107</vt:i4>
      </vt:variant>
    </vt:vector>
  </HeadingPairs>
  <TitlesOfParts>
    <vt:vector size="124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Exercise – Create 3D Orthogonal Weave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Python Scripting</vt:lpstr>
      <vt:lpstr>Documentation</vt:lpstr>
      <vt:lpstr>PowerPoint Presentation</vt:lpstr>
      <vt:lpstr>Create Textile</vt:lpstr>
      <vt:lpstr>Create Yarns</vt:lpstr>
      <vt:lpstr>Interpolation Between Nodes</vt:lpstr>
      <vt:lpstr>Yarn Repeats</vt:lpstr>
      <vt:lpstr>Domain </vt:lpstr>
      <vt:lpstr>Assigning Sections to a Yarn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Model with Multiple Yarns</vt:lpstr>
      <vt:lpstr>Populate Yarn Data</vt:lpstr>
      <vt:lpstr>Exercise – Edit Polyester.py</vt:lpstr>
      <vt:lpstr>Using Weave Classes in Scripts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141</cp:revision>
  <dcterms:created xsi:type="dcterms:W3CDTF">2018-06-18T12:52:55Z</dcterms:created>
  <dcterms:modified xsi:type="dcterms:W3CDTF">2019-10-24T09:42:49Z</dcterms:modified>
</cp:coreProperties>
</file>